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002" y="-23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12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259619" y="1510922"/>
            <a:ext cx="838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oan,oăn,oat,oăt</a:t>
            </a:r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76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041421" y="2887794"/>
            <a:ext cx="252313" cy="20935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670558" y="3361959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58480" r="47051" b="29106"/>
          <a:stretch/>
        </p:blipFill>
        <p:spPr>
          <a:xfrm>
            <a:off x="1102705" y="1797978"/>
            <a:ext cx="6972781" cy="155117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3056402" cy="91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16228" r="18493" b="28673"/>
          <a:stretch/>
        </p:blipFill>
        <p:spPr>
          <a:xfrm>
            <a:off x="547437" y="457775"/>
            <a:ext cx="8007015" cy="322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36784" r="14724" b="27889"/>
          <a:stretch/>
        </p:blipFill>
        <p:spPr>
          <a:xfrm>
            <a:off x="832850" y="3200400"/>
            <a:ext cx="7691526" cy="18161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409_20200522043628_p165 đoạn vă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" end="24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7400" y="152975"/>
            <a:ext cx="609600" cy="609600"/>
          </a:xfrm>
          <a:prstGeom prst="rect">
            <a:avLst/>
          </a:prstGeom>
        </p:spPr>
      </p:pic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3683625" y="3683299"/>
            <a:ext cx="42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32722" y="3683299"/>
            <a:ext cx="38735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 flipV="1">
            <a:off x="1378582" y="4545806"/>
            <a:ext cx="446884" cy="7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2125342" y="4545806"/>
            <a:ext cx="387353" cy="0"/>
          </a:xfrm>
          <a:prstGeom prst="line">
            <a:avLst/>
          </a:prstGeom>
          <a:ln w="38100">
            <a:solidFill>
              <a:srgbClr val="FF66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26323" r="23086" b="6493"/>
          <a:stretch/>
        </p:blipFill>
        <p:spPr>
          <a:xfrm>
            <a:off x="1282700" y="508000"/>
            <a:ext cx="6604000" cy="44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364681" y="1768272"/>
            <a:ext cx="13429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753145" y="718197"/>
            <a:ext cx="637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40" y="1755572"/>
            <a:ext cx="1209860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643" r="11389" b="18256"/>
          <a:stretch/>
        </p:blipFill>
        <p:spPr>
          <a:xfrm>
            <a:off x="559633" y="495300"/>
            <a:ext cx="8024731" cy="433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59633" y="3530600"/>
            <a:ext cx="524426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633" y="3378200"/>
            <a:ext cx="524426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thoăn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thoắt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7904" y="3903186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9739" y="3903503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oăn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0844" y="3903186"/>
            <a:ext cx="6495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oăt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09_20200522043514_p164 câ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4" end="16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9000" y="182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29371" r="33754" b="34332"/>
          <a:stretch/>
        </p:blipFill>
        <p:spPr>
          <a:xfrm>
            <a:off x="2662333" y="1547082"/>
            <a:ext cx="3825738" cy="182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187356" y="638568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302555" y="636784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256835" y="3319671"/>
            <a:ext cx="362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896560" y="3319672"/>
            <a:ext cx="4033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xoan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666019" y="4063712"/>
            <a:ext cx="734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791247" y="4063712"/>
            <a:ext cx="7172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997575" y="643531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112774" y="643531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300111" y="3988734"/>
            <a:ext cx="362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853284" y="4000472"/>
            <a:ext cx="4062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goằn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thoăn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157753" y="4063712"/>
            <a:ext cx="8341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7139978" y="4062229"/>
            <a:ext cx="861022" cy="14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43571" y="4723228"/>
            <a:ext cx="734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548765" y="4723665"/>
            <a:ext cx="7172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563305" y="4723228"/>
            <a:ext cx="8803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7302469" y="4723228"/>
            <a:ext cx="8985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5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4566" r="67298" b="39796"/>
          <a:stretch/>
        </p:blipFill>
        <p:spPr>
          <a:xfrm>
            <a:off x="616769" y="1609287"/>
            <a:ext cx="2025469" cy="14692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2972" y="3236267"/>
            <a:ext cx="274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xoan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738213" y="38345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9" t="22551" r="35195" b="35815"/>
          <a:stretch/>
        </p:blipFill>
        <p:spPr>
          <a:xfrm>
            <a:off x="2617687" y="1631838"/>
            <a:ext cx="1693806" cy="147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71" t="24296" r="4227" b="36869"/>
          <a:stretch/>
        </p:blipFill>
        <p:spPr>
          <a:xfrm>
            <a:off x="4370596" y="1643025"/>
            <a:ext cx="1941815" cy="160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2" t="24770" r="12409" b="35970"/>
          <a:stretch/>
        </p:blipFill>
        <p:spPr>
          <a:xfrm>
            <a:off x="6586677" y="1615579"/>
            <a:ext cx="1929940" cy="147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517279" y="3246913"/>
            <a:ext cx="184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xoăn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553767" y="382658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4298950" y="3238966"/>
            <a:ext cx="223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oạt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345230" y="3247607"/>
            <a:ext cx="269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 flipV="1">
            <a:off x="7792848" y="3848100"/>
            <a:ext cx="582014" cy="32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4664246" y="3823595"/>
            <a:ext cx="587671" cy="29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980" r="23209" b="18458"/>
          <a:stretch/>
        </p:blipFill>
        <p:spPr>
          <a:xfrm>
            <a:off x="638629" y="464457"/>
            <a:ext cx="7982858" cy="440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49754" r="5879" b="26311"/>
          <a:stretch/>
        </p:blipFill>
        <p:spPr>
          <a:xfrm>
            <a:off x="773932" y="1102171"/>
            <a:ext cx="7795491" cy="148575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155032"/>
            <a:ext cx="5383864" cy="3160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159873"/>
            <a:ext cx="5344345" cy="3325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207893"/>
            <a:ext cx="5383864" cy="3530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50" y="1203052"/>
            <a:ext cx="5346466" cy="33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280459" y="926428"/>
            <a:ext cx="21736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Ξn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5077326" y="926428"/>
            <a:ext cx="210133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ęn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2280520" y="1835186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Ξt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5056778" y="1835185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ęt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1948320" y="3624873"/>
            <a:ext cx="277631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xęn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5046499" y="3625825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h</a:t>
            </a:r>
            <a:r>
              <a:rPr lang="nl" sz="8700" dirty="0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ĳ</a:t>
            </a:r>
            <a:r>
              <a:rPr lang="en-US" sz="8700" dirty="0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anose="020B0500000000000000" pitchFamily="34" charset="-93"/>
              </a:rPr>
              <a:t>t</a:t>
            </a:r>
            <a:endParaRPr lang="vi-VN" sz="8700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76</Words>
  <Application>Microsoft Office PowerPoint</Application>
  <PresentationFormat>On-screen Show (16:9)</PresentationFormat>
  <Paragraphs>34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386</cp:revision>
  <dcterms:created xsi:type="dcterms:W3CDTF">2017-07-29T07:38:32Z</dcterms:created>
  <dcterms:modified xsi:type="dcterms:W3CDTF">2021-01-13T08:03:57Z</dcterms:modified>
</cp:coreProperties>
</file>